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8" Type="http://schemas.openxmlformats.org/officeDocument/2006/relationships/font" Target="fonts/MontserratExtraBold-boldItalic.fntdata"/><Relationship Id="rId27" Type="http://schemas.openxmlformats.org/officeDocument/2006/relationships/font" Target="fonts/Montserrat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b91fa811d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b91fa811d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b91fa811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b91fa811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b91fa811d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b91fa811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b91fa811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b91fa811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b91fa811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b91fa811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b91fa811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b91fa811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b91fa811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b91fa811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b91fa811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b91fa811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b91fa811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b91fa811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b91fa811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b91fa811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b91fa811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b91fa811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b91fa811d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b91fa811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JSON data types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idx="1" type="body"/>
          </p:nvPr>
        </p:nvSpPr>
        <p:spPr>
          <a:xfrm>
            <a:off x="938500" y="1105050"/>
            <a:ext cx="4946400" cy="3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Syntax:</a:t>
            </a:r>
            <a:endParaRPr b="1" i="1" sz="18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{ key : value, .......}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-GB" sz="1800"/>
              <a:t>Example:</a:t>
            </a:r>
            <a:endParaRPr b="1" i="1" sz="18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"info":{ "name":"Peter", "age":20, "score": 50.05}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/>
          </a:p>
        </p:txBody>
      </p:sp>
      <p:sp>
        <p:nvSpPr>
          <p:cNvPr id="215" name="Google Shape;215;p45"/>
          <p:cNvSpPr txBox="1"/>
          <p:nvPr>
            <p:ph type="title"/>
          </p:nvPr>
        </p:nvSpPr>
        <p:spPr>
          <a:xfrm>
            <a:off x="938500" y="44502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idx="1" type="body"/>
          </p:nvPr>
        </p:nvSpPr>
        <p:spPr>
          <a:xfrm>
            <a:off x="938500" y="1386425"/>
            <a:ext cx="4975800" cy="27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Ordered collection of values.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[ (left bracket) and ends with ] (right bracket).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eparated by (,).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1" name="Google Shape;221;p46"/>
          <p:cNvSpPr txBox="1"/>
          <p:nvPr>
            <p:ph type="title"/>
          </p:nvPr>
        </p:nvSpPr>
        <p:spPr>
          <a:xfrm>
            <a:off x="707450" y="445025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Arrays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7"/>
          <p:cNvSpPr txBox="1"/>
          <p:nvPr>
            <p:ph idx="1" type="body"/>
          </p:nvPr>
        </p:nvSpPr>
        <p:spPr>
          <a:xfrm>
            <a:off x="938500" y="1342125"/>
            <a:ext cx="49464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Syntax: </a:t>
            </a:r>
            <a:endParaRPr b="1" i="1" sz="18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[ value, .......]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-GB" sz="1800"/>
              <a:t>Example:</a:t>
            </a:r>
            <a:endParaRPr b="1" i="1"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"employees":["John", "Anna", "Peter"]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" name="Google Shape;227;p47"/>
          <p:cNvSpPr txBox="1"/>
          <p:nvPr>
            <p:ph type="title"/>
          </p:nvPr>
        </p:nvSpPr>
        <p:spPr>
          <a:xfrm>
            <a:off x="627075" y="455075"/>
            <a:ext cx="57357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Syntax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 date.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Undefined.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3" name="Google Shape;233;p48"/>
          <p:cNvSpPr txBox="1"/>
          <p:nvPr>
            <p:ph type="title"/>
          </p:nvPr>
        </p:nvSpPr>
        <p:spPr>
          <a:xfrm>
            <a:off x="938500" y="445025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GB">
                <a:solidFill>
                  <a:schemeClr val="lt2"/>
                </a:solidFill>
              </a:rPr>
              <a:t>JSON values cannot be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78225" y="1337800"/>
            <a:ext cx="4697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Attribute associated with a piece of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Ensures that data is collected in the required format.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47650" y="465125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Type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305975"/>
            <a:ext cx="4946400" cy="31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String.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Number.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Boolean.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Null.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Arra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y.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07450" y="414900"/>
            <a:ext cx="57357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 Data Types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074875"/>
            <a:ext cx="5792400" cy="3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Must be written in double quotes.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Special characters: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\ - backslash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/ -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forward slash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 - backspace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- new line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 - carriage return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- horizontal tab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586900" y="394800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697400" y="1305975"/>
            <a:ext cx="56919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{"name":"John"}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{ "city":"NewYork\/USA" 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\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/ - forward slash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is used for Escape Character /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67725" y="495250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732025" y="1074900"/>
            <a:ext cx="5838000" cy="29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Base 10 and octal and hexadecimal formats are not used.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Integer or a floating point.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-GB" sz="1800"/>
              <a:t>Examples: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"age": 20 } //integer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{ "percentage": 82.44} // floating point.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619575" y="361900"/>
            <a:ext cx="57357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Number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938500" y="1486800"/>
            <a:ext cx="4946400" cy="19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Can be either true or false.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Example:</a:t>
            </a:r>
            <a:endParaRPr b="1" i="1" sz="18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	{ "result" : true 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717500" y="505300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Boolean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938500" y="1326050"/>
            <a:ext cx="49464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Defined nullable value: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Example: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“Result” : true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“Grade” : null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“Rollno” : 210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543850" y="485200"/>
            <a:ext cx="57357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Null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707425" y="1185425"/>
            <a:ext cx="4857900" cy="30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Set of name or value pairs inserted between {}.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Keys must be strings.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Key and value pairs are separated by a (,).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707425" y="43497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